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AA2E-C2D8-40E0-8E61-47F340C8785B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4ED1-383A-43EB-977D-F9223C37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upcoming events, canva thumbnail, NOT animat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41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38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63"/>
            <a:ext cx="9144000" cy="613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99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42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3" y="0"/>
            <a:ext cx="4344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70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53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0"/>
            <a:ext cx="4468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58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57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0"/>
            <a:ext cx="4651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86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163 Greek Vase 5th c bc cop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88" y="0"/>
            <a:ext cx="5100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29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09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0"/>
            <a:ext cx="4933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9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15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9144000" cy="638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80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17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3" y="0"/>
            <a:ext cx="4865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05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24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0"/>
            <a:ext cx="46672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81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26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0"/>
            <a:ext cx="4779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09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29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86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32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0"/>
            <a:ext cx="4651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43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e Drummers Were Women -036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0"/>
            <a:ext cx="4629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70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Lesleyp</dc:creator>
  <cp:lastModifiedBy>Lesleyp</cp:lastModifiedBy>
  <cp:revision>1</cp:revision>
  <dcterms:created xsi:type="dcterms:W3CDTF">2022-01-22T01:53:23Z</dcterms:created>
  <dcterms:modified xsi:type="dcterms:W3CDTF">2022-01-22T01:54:18Z</dcterms:modified>
</cp:coreProperties>
</file>