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layfairDisplay-italic.fntdata"/><Relationship Id="rId10" Type="http://schemas.openxmlformats.org/officeDocument/2006/relationships/font" Target="fonts/PlayfairDisplay-bold.fntdata"/><Relationship Id="rId12" Type="http://schemas.openxmlformats.org/officeDocument/2006/relationships/font" Target="fonts/PlayfairDisplay-boldItalic.fntdata"/><Relationship Id="rId9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91fd2ad0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91fd2ad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ede93200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ede93200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ede93200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ede9320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indakoehler29@gmail.com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06125" y="189725"/>
            <a:ext cx="73380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51C7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Rissa Moore and </a:t>
            </a:r>
            <a:r>
              <a:rPr lang="en" sz="3000">
                <a:solidFill>
                  <a:srgbClr val="351C7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Linda Smith Koehler </a:t>
            </a:r>
            <a:endParaRPr sz="3000">
              <a:solidFill>
                <a:srgbClr val="351C7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51C7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Music available at </a:t>
            </a:r>
            <a:endParaRPr sz="2400">
              <a:solidFill>
                <a:srgbClr val="351C7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51C7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womenwithwings.org</a:t>
            </a:r>
            <a:endParaRPr sz="2400">
              <a:solidFill>
                <a:srgbClr val="351C7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351C7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lindakoehler29@gmail.com</a:t>
            </a:r>
            <a:endParaRPr sz="2400">
              <a:solidFill>
                <a:srgbClr val="351C7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51C7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YouTube channel (Linda Koehler)</a:t>
            </a:r>
            <a:endParaRPr sz="2400">
              <a:solidFill>
                <a:srgbClr val="351C7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51C7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https://www.youtube.com/channel/UCLGANnUw58dLC6W70MRit5A/videos</a:t>
            </a:r>
            <a:endParaRPr sz="1600">
              <a:solidFill>
                <a:srgbClr val="351C7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125" y="2455250"/>
            <a:ext cx="3599985" cy="26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860" y="2660038"/>
            <a:ext cx="2310434" cy="227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0849" y="2497150"/>
            <a:ext cx="2135377" cy="26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7538"/>
            <a:ext cx="4048425" cy="40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303700" y="547550"/>
            <a:ext cx="4698000" cy="3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 wanna be like RBG, 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where I listen to my wisdom and follow my calling.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 wanna be like RBG 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where I use my life 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 build a better world for all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By Linda Smith Koehler ©2020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9065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137025" y="132350"/>
            <a:ext cx="5081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Wherever you are, you’re rooted in holy ground.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Whenever you are, you’re living in sacred times.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Whomever you’re with, 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you’re in the presence of the divine,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So whatever you do, keep that in mind.</a:t>
            </a:r>
            <a:endParaRPr sz="1700"/>
          </a:p>
        </p:txBody>
      </p:sp>
      <p:sp>
        <p:nvSpPr>
          <p:cNvPr id="70" name="Google Shape;70;p15"/>
          <p:cNvSpPr txBox="1"/>
          <p:nvPr/>
        </p:nvSpPr>
        <p:spPr>
          <a:xfrm>
            <a:off x="2082100" y="4349500"/>
            <a:ext cx="508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4C2F4"/>
                </a:solidFill>
              </a:rPr>
              <a:t>Holy Ground by Linda Smith Koehler ©2002</a:t>
            </a:r>
            <a:endParaRPr sz="1300"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