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0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D68BC-9B93-4544-9204-7DDB0A28C628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39E0-1D58-4E5C-A1F4-5338EA346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4FD68BC-9B93-4544-9204-7DDB0A28C628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9C4239E0-1D58-4E5C-A1F4-5338EA346DA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13344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685800"/>
            <a:ext cx="8077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Nearly all the </a:t>
            </a:r>
            <a:r>
              <a:rPr lang="en-US" sz="4400" dirty="0" err="1"/>
              <a:t>photopraphs</a:t>
            </a:r>
            <a:r>
              <a:rPr lang="en-US" sz="4400" dirty="0"/>
              <a:t> in this slide show  were taken here on church grounds. </a:t>
            </a:r>
          </a:p>
          <a:p>
            <a:pPr algn="ctr"/>
            <a:r>
              <a:rPr lang="en-US" sz="4400" dirty="0"/>
              <a:t>Explore, this place is full of hidden beauty. </a:t>
            </a:r>
          </a:p>
          <a:p>
            <a:pPr algn="ctr"/>
            <a:endParaRPr lang="en-US" sz="4400" dirty="0"/>
          </a:p>
          <a:p>
            <a:pPr algn="ctr"/>
            <a:r>
              <a:rPr lang="en-US" sz="4400" dirty="0"/>
              <a:t>“To find beauty, seek it.”</a:t>
            </a:r>
          </a:p>
          <a:p>
            <a:pPr algn="ctr"/>
            <a:endParaRPr lang="en-US" sz="4400" dirty="0"/>
          </a:p>
          <a:p>
            <a:pPr algn="ctr"/>
            <a:r>
              <a:rPr lang="en-US" sz="4400" dirty="0"/>
              <a:t>                          - Walter Peterson</a:t>
            </a:r>
          </a:p>
        </p:txBody>
      </p:sp>
    </p:spTree>
    <p:extLst>
      <p:ext uri="{BB962C8B-B14F-4D97-AF65-F5344CB8AC3E}">
        <p14:creationId xmlns:p14="http://schemas.microsoft.com/office/powerpoint/2010/main" val="253606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A71345-7D6A-C90B-B8AE-9FA3AF46F0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E9FF24-FACC-B747-0B83-D818BCF0D5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3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0C20C1-FDE3-3D10-660C-5B1AB9AD17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36920" y="1149080"/>
            <a:ext cx="6857999" cy="4559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96E94B-5A4F-2D1A-F8C6-606955135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22922" y="1149081"/>
            <a:ext cx="6857999" cy="45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5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551A7D-F194-300C-6E8E-898FF77FB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5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C3539A-A485-D160-B83A-66F0A33B51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36920" y="1149080"/>
            <a:ext cx="6857999" cy="4559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273F16-4042-42A7-7C92-6F86304C14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22922" y="1149081"/>
            <a:ext cx="6857999" cy="45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3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D98E9E-86A0-648A-2B61-371BE7E86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36920" y="1149080"/>
            <a:ext cx="6857999" cy="4559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38AF3C-61B1-FEB7-B4C2-15E25B69A4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22922" y="1149081"/>
            <a:ext cx="6857999" cy="45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4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5ED541-9E3B-EECE-08CF-D2EFF6430D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9A24E-41D8-3C49-D0DD-269FAEF7B9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2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617B3-E214-8006-7FC7-3B1C9CED96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1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680B67-1B4B-889D-27FB-2F0258F5B3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4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3858CC-4A58-05F7-A045-C33F0C252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" y="480060"/>
            <a:ext cx="3931920" cy="2948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96FB02-91D5-12E9-63B4-3C43FA88C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305181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0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AE781-58A5-F7BE-301E-17F94A98ED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4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0D763-4B22-664D-F204-15F6273057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6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2778AC-C2C7-E51E-0DDB-6C7C6A17CA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8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3DB3BE-DC11-1629-C42D-BD78FF2B0D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4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D846EA-7A73-2EBC-84F8-F12EE20646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1143000"/>
            <a:ext cx="6857999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8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BBBE5B-44E3-C069-BD8A-F89A7114D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9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B52177-22A1-E436-24A8-C88DE563BD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6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35AF14-23FA-EDE0-12A3-37411FBFC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8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D10E4E-237C-43D4-1474-2EA8AA244B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3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7F694B-18A4-7564-1C07-DC95DF9EB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50" y="150312"/>
            <a:ext cx="4146115" cy="5528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BCB362-F48C-135A-71FC-DA9299A650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97" y="977029"/>
            <a:ext cx="4269809" cy="569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D5816B-238D-CB70-24F6-1EEA8F8BDF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" y="389106"/>
            <a:ext cx="4451666" cy="2959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061CC7-1654-6FB8-F804-594527654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270" y="3509010"/>
            <a:ext cx="4348520" cy="289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4D63A7-AD5D-B739-EF38-9B6C94962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8" y="300625"/>
            <a:ext cx="3870542" cy="5160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433FEE-CA32-B908-EED2-2F472337E5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85044" y="1630049"/>
            <a:ext cx="5411243" cy="359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8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44862-1417-73A0-43F5-E4B5D8C24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0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61A292-BC18-172F-C7A9-20E816FDA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5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5DF9F-1789-4F3D-923C-DD8FB172C3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7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02D4F8-A976-8765-ECF6-45F1F9A8B6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3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8E2D26-9286-4411-77DE-5362ECA39C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4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665079-927D-5FF0-1041-B7875C7679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4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F5B9CA-2969-A0FE-2114-47DFBC32D7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899C-E8F7-C2B4-F26A-9910E01A96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14AF62-FABC-1179-0FDC-2CCC5F124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0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7587E7-3F08-C135-55A6-0C27A8FEF9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3" y="697473"/>
            <a:ext cx="8216434" cy="546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7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A3D580-3AA5-8639-288D-BDBAE4E0EE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7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44C427-A29E-C68E-97E3-5CAB10C1E9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9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673BBB-A960-FF9F-668C-2B0574306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2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1C190B-6328-68A7-1FCB-7A6DB72DC2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24" y="-1"/>
            <a:ext cx="4312867" cy="5750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E6EB79-F886-3D21-86AA-D6AD617042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09" y="739036"/>
            <a:ext cx="4312867" cy="575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4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DA86C0-0D79-1D54-9CB4-D28FB753E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5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F5698E-BD27-9E5B-495A-0916265AAA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36920" y="1149080"/>
            <a:ext cx="6857999" cy="4559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4147CC-AEA3-9FC4-4F49-A6A7FBAFBB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4221" y="1149081"/>
            <a:ext cx="6857999" cy="45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41F02F-D30B-7E9D-E432-4E0F9D4725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0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0321B1-329B-D998-2DCE-81DA83509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6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31C0AE-9C6C-99E6-8B12-69EB2CE5BF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6920" y="1149080"/>
            <a:ext cx="6858000" cy="4559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6229D5-F85F-413A-A66F-2497D7A706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4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8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E4A75F-7135-149A-BBAA-E1A679CF62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5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847C5-044E-23A2-6D43-5A62924498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32633" y="1350472"/>
            <a:ext cx="6252210" cy="4157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36B996-7093-73E2-07CE-33B0AEEDE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7672" y="1350472"/>
            <a:ext cx="6252211" cy="415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5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09B820-230A-7143-E813-27506D87C9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58C49C-55BD-CD19-F664-E7B2B587F2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" y="434827"/>
            <a:ext cx="4142233" cy="2754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136B0C-E0F0-53CA-C4AB-1217C86A6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90" y="3325522"/>
            <a:ext cx="4229100" cy="281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1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5490CD-E0EE-8302-B926-197441322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" y="21921"/>
            <a:ext cx="5424472" cy="3606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D55D0-6A1B-5A5D-112E-BCC560DF9B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71" y="3741817"/>
            <a:ext cx="4384108" cy="29149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726C31-ABE3-BD3A-0935-A78E740E1E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9188" y="834944"/>
            <a:ext cx="3116183" cy="207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9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C90332-75E6-BF66-E522-EDADB23E14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0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C216A-9447-7C31-7177-2EE45BA3D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6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</TotalTime>
  <Words>37</Words>
  <Application>Microsoft Office PowerPoint</Application>
  <PresentationFormat>On-screen Show (4:3)</PresentationFormat>
  <Paragraphs>6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Constantia</vt:lpstr>
      <vt:lpstr>Wingdings 2</vt:lpstr>
      <vt:lpstr>Paper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flower-2016</dc:title>
  <dc:creator>walterp</dc:creator>
  <dc:description/>
  <cp:lastModifiedBy>Walter Peterson</cp:lastModifiedBy>
  <cp:revision>4</cp:revision>
  <dcterms:created xsi:type="dcterms:W3CDTF">2016-06-11T21:25:50Z</dcterms:created>
  <dcterms:modified xsi:type="dcterms:W3CDTF">2024-06-29T23:42:22Z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">
    <vt:lpwstr>flower-2016</vt:lpwstr>
  </property>
  <property fmtid="{D5CDD505-2E9C-101B-9397-08002B2CF9AE}" pid="3" name="SlideDescription">
    <vt:lpwstr/>
  </property>
</Properties>
</file>